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7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6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2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04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01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46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4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7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3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0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7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5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1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7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 Circles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556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0635" y="135467"/>
            <a:ext cx="8596668" cy="2074333"/>
          </a:xfrm>
        </p:spPr>
        <p:txBody>
          <a:bodyPr>
            <a:normAutofit/>
          </a:bodyPr>
          <a:lstStyle/>
          <a:p>
            <a:r>
              <a:rPr lang="en-US" dirty="0" smtClean="0"/>
              <a:t>Example: Circle O is inscribed in Triangle PQR. Triangle PQR has a perimeter of 46. Find QY.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3911599" y="2654300"/>
            <a:ext cx="2540001" cy="3200400"/>
          </a:xfrm>
          <a:prstGeom prst="triangle">
            <a:avLst>
              <a:gd name="adj" fmla="val 49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7200" y="4254500"/>
            <a:ext cx="1803400" cy="16002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13400" y="3269734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46500" y="5054600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79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11- 3 Inscribed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Inscribed angle</a:t>
            </a:r>
            <a:r>
              <a:rPr lang="en-US" dirty="0" smtClean="0"/>
              <a:t> – An angle is inscribed in a circle if the vertex of the angle is on the circle and the sides of the angle are chords of the circle.</a:t>
            </a:r>
          </a:p>
          <a:p>
            <a:r>
              <a:rPr lang="en-US" u="sng" dirty="0" smtClean="0"/>
              <a:t>Intercepted arc </a:t>
            </a:r>
            <a:r>
              <a:rPr lang="en-US" dirty="0" smtClean="0"/>
              <a:t>– An intercepted arc is an arc of a circle having endpoints on the sides of an inscribed angle, and its other points in the interior of the angle. </a:t>
            </a:r>
            <a:endParaRPr lang="en-US" u="sng" dirty="0"/>
          </a:p>
        </p:txBody>
      </p:sp>
      <p:pic>
        <p:nvPicPr>
          <p:cNvPr id="5" name="Content Placeholder 4" descr="Geometry - Circles and Angle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24" y="2064848"/>
            <a:ext cx="3648075" cy="3463622"/>
          </a:xfrm>
        </p:spPr>
      </p:pic>
    </p:spTree>
    <p:extLst>
      <p:ext uri="{BB962C8B-B14F-4D97-AF65-F5344CB8AC3E}">
        <p14:creationId xmlns:p14="http://schemas.microsoft.com/office/powerpoint/2010/main" val="311091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11-9 Inscribed Angle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measure of an inscribed angle is half the measure of its intercepted arc.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70500" y="1930400"/>
            <a:ext cx="3276600" cy="3086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2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 the values of a and b.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8118" y="1778000"/>
            <a:ext cx="3975100" cy="3695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4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" y="-347133"/>
            <a:ext cx="8596668" cy="1312333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6400" y="1968500"/>
            <a:ext cx="3327400" cy="3060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35503" y="1968500"/>
            <a:ext cx="3327400" cy="3060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14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85766" cy="1320800"/>
          </a:xfrm>
        </p:spPr>
        <p:txBody>
          <a:bodyPr/>
          <a:lstStyle/>
          <a:p>
            <a:r>
              <a:rPr lang="en-US" dirty="0" smtClean="0"/>
              <a:t>11-4 Angle Measures and Segment Lengths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secant</a:t>
            </a:r>
            <a:r>
              <a:rPr lang="en-US" dirty="0" smtClean="0"/>
              <a:t> is a line that intersects a circle at TWO points.</a:t>
            </a:r>
            <a:endParaRPr lang="en-US" dirty="0"/>
          </a:p>
        </p:txBody>
      </p:sp>
      <p:pic>
        <p:nvPicPr>
          <p:cNvPr id="5" name="Content Placeholder 4" descr="Advanced information about circles (Geometry, Circles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724" y="2895364"/>
            <a:ext cx="6683376" cy="3807538"/>
          </a:xfrm>
        </p:spPr>
      </p:pic>
    </p:spTree>
    <p:extLst>
      <p:ext uri="{BB962C8B-B14F-4D97-AF65-F5344CB8AC3E}">
        <p14:creationId xmlns:p14="http://schemas.microsoft.com/office/powerpoint/2010/main" val="3028529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measure of an angle formed by two lines that intersect </a:t>
            </a:r>
            <a:r>
              <a:rPr lang="en-US" dirty="0" smtClean="0">
                <a:solidFill>
                  <a:srgbClr val="FF0000"/>
                </a:solidFill>
              </a:rPr>
              <a:t>INSIDE</a:t>
            </a:r>
            <a:r>
              <a:rPr lang="en-US" dirty="0" smtClean="0"/>
              <a:t> a circle is half the </a:t>
            </a:r>
            <a:r>
              <a:rPr lang="en-US" dirty="0" smtClean="0">
                <a:solidFill>
                  <a:srgbClr val="FF0000"/>
                </a:solidFill>
              </a:rPr>
              <a:t>sum</a:t>
            </a:r>
            <a:r>
              <a:rPr lang="en-US" dirty="0" smtClean="0"/>
              <a:t> of the measures of the intercepted arcs. </a:t>
            </a:r>
          </a:p>
          <a:p>
            <a:endParaRPr lang="en-US" dirty="0"/>
          </a:p>
          <a:p>
            <a:r>
              <a:rPr lang="en-US" dirty="0" smtClean="0"/>
              <a:t>Formula: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892800" y="2057400"/>
            <a:ext cx="3025602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27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measure of an angle formed by two lines that intersect </a:t>
            </a:r>
            <a:r>
              <a:rPr lang="en-US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/>
              <a:t> </a:t>
            </a:r>
            <a:r>
              <a:rPr lang="en-US" dirty="0"/>
              <a:t>a circle is half the </a:t>
            </a:r>
            <a:r>
              <a:rPr lang="en-US" dirty="0" smtClean="0">
                <a:solidFill>
                  <a:srgbClr val="FF0000"/>
                </a:solidFill>
              </a:rPr>
              <a:t>difference</a:t>
            </a:r>
            <a:r>
              <a:rPr lang="en-US" dirty="0" smtClean="0"/>
              <a:t> </a:t>
            </a:r>
            <a:r>
              <a:rPr lang="en-US" dirty="0"/>
              <a:t>of the measures of the intercepted arcs.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Formula:</a:t>
            </a:r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842000" y="536578"/>
            <a:ext cx="1676400" cy="161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950200" y="2508250"/>
            <a:ext cx="1676400" cy="161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42000" y="4699000"/>
            <a:ext cx="1676400" cy="1612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50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4" y="101600"/>
            <a:ext cx="8596668" cy="1320800"/>
          </a:xfrm>
        </p:spPr>
        <p:txBody>
          <a:bodyPr/>
          <a:lstStyle/>
          <a:p>
            <a:r>
              <a:rPr lang="en-US" dirty="0" smtClean="0"/>
              <a:t>Examples:</a:t>
            </a:r>
            <a:br>
              <a:rPr lang="en-US" dirty="0" smtClean="0"/>
            </a:br>
            <a:r>
              <a:rPr lang="en-US" dirty="0" smtClean="0"/>
              <a:t>Find the value of each variable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00100" y="2209800"/>
            <a:ext cx="2794000" cy="2578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65702" y="2209800"/>
            <a:ext cx="2794000" cy="2578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33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4" y="101600"/>
            <a:ext cx="8596668" cy="1320800"/>
          </a:xfrm>
        </p:spPr>
        <p:txBody>
          <a:bodyPr/>
          <a:lstStyle/>
          <a:p>
            <a:r>
              <a:rPr lang="en-US" dirty="0" smtClean="0"/>
              <a:t>Examples:</a:t>
            </a:r>
            <a:br>
              <a:rPr lang="en-US" dirty="0" smtClean="0"/>
            </a:br>
            <a:r>
              <a:rPr lang="en-US" dirty="0" smtClean="0"/>
              <a:t>Find the value of each variable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00100" y="2209800"/>
            <a:ext cx="2794000" cy="2578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65702" y="2209800"/>
            <a:ext cx="2794000" cy="2578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 Tangent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tangent to a circle</a:t>
            </a:r>
            <a:r>
              <a:rPr lang="en-US" dirty="0" smtClean="0"/>
              <a:t> is a line in the plane of the circle that intersects the  circle in exactly ONE point.</a:t>
            </a:r>
          </a:p>
          <a:p>
            <a:r>
              <a:rPr lang="en-US" dirty="0" smtClean="0"/>
              <a:t>The point where a circle and a tangent intersect is the </a:t>
            </a:r>
            <a:r>
              <a:rPr lang="en-US" u="sng" dirty="0" smtClean="0"/>
              <a:t>point of tangency. </a:t>
            </a:r>
            <a:endParaRPr lang="en-US" u="sng" dirty="0"/>
          </a:p>
        </p:txBody>
      </p:sp>
      <p:pic>
        <p:nvPicPr>
          <p:cNvPr id="5" name="Content Placeholder 4" descr="G-C, G-CO Tangent Lines and the Radius of a Circle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550" y="1270000"/>
            <a:ext cx="3758390" cy="3683222"/>
          </a:xfrm>
        </p:spPr>
      </p:pic>
    </p:spTree>
    <p:extLst>
      <p:ext uri="{BB962C8B-B14F-4D97-AF65-F5344CB8AC3E}">
        <p14:creationId xmlns:p14="http://schemas.microsoft.com/office/powerpoint/2010/main" val="199539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11-1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a line is tangent to a circle,  then the line is perpendicular to the radius drawn to the point of tangency. </a:t>
            </a:r>
            <a:endParaRPr lang="en-US" dirty="0"/>
          </a:p>
        </p:txBody>
      </p:sp>
      <p:pic>
        <p:nvPicPr>
          <p:cNvPr id="12" name="Content Placeholder 11" descr="G-C, G-CO Tangent Lines and the Radius of a Circle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650" y="1003300"/>
            <a:ext cx="5195232" cy="4247102"/>
          </a:xfrm>
        </p:spPr>
      </p:pic>
    </p:spTree>
    <p:extLst>
      <p:ext uri="{BB962C8B-B14F-4D97-AF65-F5344CB8AC3E}">
        <p14:creationId xmlns:p14="http://schemas.microsoft.com/office/powerpoint/2010/main" val="53029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35" y="0"/>
            <a:ext cx="8596668" cy="1826581"/>
          </a:xfrm>
        </p:spPr>
        <p:txBody>
          <a:bodyPr/>
          <a:lstStyle/>
          <a:p>
            <a:r>
              <a:rPr lang="en-US" dirty="0" smtClean="0"/>
              <a:t>Example: ML and MN are tangent to Circle O. Find the value of x.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54300" y="2552700"/>
            <a:ext cx="4025900" cy="3446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7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ED is tangent to Circle O. Find the value of x.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149600" y="2705100"/>
            <a:ext cx="3797300" cy="3708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1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a line in the plane of a circle is perpendicular to a radius at its endpoint on the circle, then the line is tangent to the circle. </a:t>
            </a:r>
            <a:endParaRPr lang="en-US" dirty="0"/>
          </a:p>
        </p:txBody>
      </p:sp>
      <p:pic>
        <p:nvPicPr>
          <p:cNvPr id="5" name="Content Placeholder 4" descr="Tangent to Circles - Problem Solving | Brilliant Math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1683544"/>
            <a:ext cx="4162425" cy="2905125"/>
          </a:xfrm>
        </p:spPr>
      </p:pic>
    </p:spTree>
    <p:extLst>
      <p:ext uri="{BB962C8B-B14F-4D97-AF65-F5344CB8AC3E}">
        <p14:creationId xmlns:p14="http://schemas.microsoft.com/office/powerpoint/2010/main" val="4297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Is ML tangent to Circle N at Point L? Explain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57500" y="2519825"/>
            <a:ext cx="3403600" cy="3162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9929095">
            <a:off x="4746442" y="3069743"/>
            <a:ext cx="3579064" cy="1688569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16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11-3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two segments tangent to a circle from a point outside the circle are congruent.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75668" y="2160589"/>
            <a:ext cx="3238500" cy="302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8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7067"/>
            <a:ext cx="8596668" cy="10710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Circle O is inscribed in Triangle ABC. Find the perimeter of Triangle ABC.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489200" y="1803400"/>
            <a:ext cx="2400300" cy="38481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57500" y="3848100"/>
            <a:ext cx="1676400" cy="180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763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1476</TotalTime>
  <Words>388</Words>
  <Application>Microsoft Office PowerPoint</Application>
  <PresentationFormat>Widescreen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Chapter 11 Circles</vt:lpstr>
      <vt:lpstr>11-1 Tangent Lines</vt:lpstr>
      <vt:lpstr>Theorem 11-1</vt:lpstr>
      <vt:lpstr>Example: ML and MN are tangent to Circle O. Find the value of x. </vt:lpstr>
      <vt:lpstr>Example: ED is tangent to Circle O. Find the value of x.</vt:lpstr>
      <vt:lpstr>Theorem 11-2</vt:lpstr>
      <vt:lpstr>Example: Is ML tangent to Circle N at Point L? Explain</vt:lpstr>
      <vt:lpstr>Theorem 11-3</vt:lpstr>
      <vt:lpstr>Example: Circle O is inscribed in Triangle ABC. Find the perimeter of Triangle ABC.</vt:lpstr>
      <vt:lpstr>Example: Circle O is inscribed in Triangle PQR. Triangle PQR has a perimeter of 46. Find QY.</vt:lpstr>
      <vt:lpstr>11- 3 Inscribed Angles</vt:lpstr>
      <vt:lpstr>Theorem 11-9 Inscribed Angle Theorem</vt:lpstr>
      <vt:lpstr>Example: Find the values of a and b.</vt:lpstr>
      <vt:lpstr>Examples</vt:lpstr>
      <vt:lpstr>11-4 Angle Measures and Segment Lengths</vt:lpstr>
      <vt:lpstr>Theorem 11-11</vt:lpstr>
      <vt:lpstr>Theorem 11-11</vt:lpstr>
      <vt:lpstr>Examples: Find the value of each variable</vt:lpstr>
      <vt:lpstr>Examples: Find the value of each variable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 Circles</dc:title>
  <dc:creator>ADRIENNE BANNON</dc:creator>
  <cp:lastModifiedBy>ADRIENNE BANNON</cp:lastModifiedBy>
  <cp:revision>15</cp:revision>
  <dcterms:created xsi:type="dcterms:W3CDTF">2021-01-12T17:15:17Z</dcterms:created>
  <dcterms:modified xsi:type="dcterms:W3CDTF">2021-01-13T17:51:30Z</dcterms:modified>
</cp:coreProperties>
</file>